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12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B6F15528-21DE-4FAA-801E-634DDDAF4B2B}"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42187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538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19077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991322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59233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53860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03165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1121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1400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82887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6076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xmlns=""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D8BD707-D9CF-40AE-B4C6-C98DA3205C09}" type="datetimeFigureOut">
              <a:rPr lang="en-US" smtClean="0"/>
              <a:pPr/>
              <a:t>5/13/2020</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020053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365879-1FCC-4B93-B6AF-43781F92F77E}"/>
              </a:ext>
            </a:extLst>
          </p:cNvPr>
          <p:cNvSpPr>
            <a:spLocks noGrp="1"/>
          </p:cNvSpPr>
          <p:nvPr>
            <p:ph type="ctrTitle"/>
          </p:nvPr>
        </p:nvSpPr>
        <p:spPr/>
        <p:txBody>
          <a:bodyPr/>
          <a:lstStyle/>
          <a:p>
            <a:pPr algn="ctr"/>
            <a:r>
              <a:rPr lang="en-US" dirty="0"/>
              <a:t>Bio Mechanic </a:t>
            </a:r>
            <a:endParaRPr lang="x-none" dirty="0"/>
          </a:p>
        </p:txBody>
      </p:sp>
      <p:sp>
        <p:nvSpPr>
          <p:cNvPr id="3" name="Subtitle 2">
            <a:extLst>
              <a:ext uri="{FF2B5EF4-FFF2-40B4-BE49-F238E27FC236}">
                <a16:creationId xmlns:a16="http://schemas.microsoft.com/office/drawing/2014/main" xmlns="" id="{01654F0B-76DE-4BC2-8917-44B5EDF04B3A}"/>
              </a:ext>
            </a:extLst>
          </p:cNvPr>
          <p:cNvSpPr>
            <a:spLocks noGrp="1"/>
          </p:cNvSpPr>
          <p:nvPr>
            <p:ph type="subTitle" idx="1"/>
          </p:nvPr>
        </p:nvSpPr>
        <p:spPr>
          <a:xfrm>
            <a:off x="2396319" y="3531205"/>
            <a:ext cx="5618515" cy="2336195"/>
          </a:xfrm>
        </p:spPr>
        <p:txBody>
          <a:bodyPr>
            <a:normAutofit fontScale="85000" lnSpcReduction="20000"/>
          </a:bodyPr>
          <a:lstStyle/>
          <a:p>
            <a:pPr algn="just"/>
            <a:r>
              <a:rPr lang="en-US" dirty="0" smtClean="0"/>
              <a:t>*</a:t>
            </a:r>
            <a:r>
              <a:rPr lang="en-US" altLang="en-US" dirty="0" smtClean="0">
                <a:latin typeface="Times New Roman" pitchFamily="18" charset="0"/>
                <a:cs typeface="Times New Roman" pitchFamily="18" charset="0"/>
              </a:rPr>
              <a:t>Class :B.S </a:t>
            </a:r>
          </a:p>
          <a:p>
            <a:pPr algn="just"/>
            <a:r>
              <a:rPr lang="en-US" altLang="en-US" dirty="0" smtClean="0">
                <a:latin typeface="Times New Roman" pitchFamily="18" charset="0"/>
                <a:cs typeface="Times New Roman" pitchFamily="18" charset="0"/>
              </a:rPr>
              <a:t>Semester :02</a:t>
            </a:r>
          </a:p>
          <a:p>
            <a:pPr algn="just"/>
            <a:r>
              <a:rPr lang="en-US" altLang="en-US" dirty="0" smtClean="0">
                <a:latin typeface="Times New Roman" pitchFamily="18" charset="0"/>
                <a:cs typeface="Times New Roman" pitchFamily="18" charset="0"/>
              </a:rPr>
              <a:t>Course Title :Bio mechanics</a:t>
            </a:r>
          </a:p>
          <a:p>
            <a:pPr algn="just"/>
            <a:r>
              <a:rPr lang="en-US" altLang="en-US" dirty="0" smtClean="0">
                <a:latin typeface="Times New Roman" pitchFamily="18" charset="0"/>
                <a:cs typeface="Times New Roman" pitchFamily="18" charset="0"/>
              </a:rPr>
              <a:t>Department : Physical Education</a:t>
            </a:r>
          </a:p>
          <a:p>
            <a:pPr algn="just"/>
            <a:r>
              <a:rPr lang="en-US" altLang="en-US" dirty="0" smtClean="0">
                <a:latin typeface="Times New Roman" pitchFamily="18" charset="0"/>
                <a:cs typeface="Times New Roman" pitchFamily="18" charset="0"/>
              </a:rPr>
              <a:t>Instructor </a:t>
            </a:r>
            <a:r>
              <a:rPr lang="en-US" altLang="en-US" b="1" dirty="0" smtClean="0">
                <a:latin typeface="Times New Roman" pitchFamily="18" charset="0"/>
                <a:cs typeface="Times New Roman" pitchFamily="18" charset="0"/>
              </a:rPr>
              <a:t>N</a:t>
            </a:r>
            <a:r>
              <a:rPr lang="en-US" altLang="en-US" dirty="0" smtClean="0">
                <a:latin typeface="Times New Roman" pitchFamily="18" charset="0"/>
                <a:cs typeface="Times New Roman" pitchFamily="18" charset="0"/>
              </a:rPr>
              <a:t>ame:   </a:t>
            </a:r>
            <a:r>
              <a:rPr lang="en-US" altLang="en-US" dirty="0" err="1" smtClean="0">
                <a:latin typeface="Times New Roman" pitchFamily="18" charset="0"/>
                <a:cs typeface="Times New Roman" pitchFamily="18" charset="0"/>
              </a:rPr>
              <a:t>Syeda</a:t>
            </a:r>
            <a:r>
              <a:rPr lang="en-US" altLang="en-US" dirty="0" smtClean="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Maryam</a:t>
            </a:r>
            <a:r>
              <a:rPr lang="en-US" altLang="en-US" dirty="0" smtClean="0">
                <a:latin typeface="Times New Roman" pitchFamily="18" charset="0"/>
                <a:cs typeface="Times New Roman" pitchFamily="18" charset="0"/>
              </a:rPr>
              <a:t> Zahra</a:t>
            </a:r>
          </a:p>
          <a:p>
            <a:pPr algn="just"/>
            <a:r>
              <a:rPr lang="en-US" altLang="en-US" dirty="0" smtClean="0">
                <a:latin typeface="Times New Roman" pitchFamily="18" charset="0"/>
                <a:cs typeface="Times New Roman" pitchFamily="18" charset="0"/>
              </a:rPr>
              <a:t>Email.Maryamsyed565@gmail.com / Marya.zahra@lcwu.edu.pk</a:t>
            </a:r>
          </a:p>
          <a:p>
            <a:endParaRPr lang="x-none" dirty="0"/>
          </a:p>
        </p:txBody>
      </p:sp>
    </p:spTree>
    <p:extLst>
      <p:ext uri="{BB962C8B-B14F-4D97-AF65-F5344CB8AC3E}">
        <p14:creationId xmlns:p14="http://schemas.microsoft.com/office/powerpoint/2010/main" xmlns="" val="2613918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71B57-8D65-4431-B716-77DB9D11CDD1}"/>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Importance of biomechanics in sports</a:t>
            </a:r>
            <a:endParaRPr lang="x-none"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C1AB6DA-90B2-46FF-A996-C20B081D88BD}"/>
              </a:ext>
            </a:extLst>
          </p:cNvPr>
          <p:cNvSpPr>
            <a:spLocks noGrp="1"/>
          </p:cNvSpPr>
          <p:nvPr>
            <p:ph idx="1"/>
          </p:nvPr>
        </p:nvSpPr>
        <p:spPr/>
        <p:txBody>
          <a:bodyPr>
            <a:normAutofit fontScale="92500" lnSpcReduction="20000"/>
          </a:bodyPr>
          <a:lstStyle/>
          <a:p>
            <a:pPr marL="0" indent="0">
              <a:buNone/>
            </a:pPr>
            <a:r>
              <a:rPr lang="en-US" dirty="0"/>
              <a:t>1. Improves performance in sports. </a:t>
            </a:r>
          </a:p>
          <a:p>
            <a:pPr marL="0" indent="0">
              <a:buNone/>
            </a:pPr>
            <a:r>
              <a:rPr lang="en-US" dirty="0"/>
              <a:t>2. Development of improved sports performance. </a:t>
            </a:r>
          </a:p>
          <a:p>
            <a:pPr marL="0" indent="0">
              <a:buNone/>
            </a:pPr>
            <a:r>
              <a:rPr lang="en-US" dirty="0"/>
              <a:t>3. Helps in understand human body. </a:t>
            </a:r>
          </a:p>
          <a:p>
            <a:pPr marL="0" indent="0">
              <a:buNone/>
            </a:pPr>
            <a:r>
              <a:rPr lang="en-US" dirty="0"/>
              <a:t>4. Create confidence in sportsperson.</a:t>
            </a:r>
          </a:p>
          <a:p>
            <a:pPr marL="0" indent="0">
              <a:buNone/>
            </a:pPr>
            <a:r>
              <a:rPr lang="en-US" dirty="0"/>
              <a:t> 5. Prevents sports injuries. </a:t>
            </a:r>
          </a:p>
          <a:p>
            <a:pPr marL="0" indent="0">
              <a:buNone/>
            </a:pPr>
            <a:r>
              <a:rPr lang="en-US" dirty="0"/>
              <a:t>6. Helps in research work. </a:t>
            </a:r>
          </a:p>
          <a:p>
            <a:pPr marL="0" indent="0">
              <a:buNone/>
            </a:pPr>
            <a:r>
              <a:rPr lang="en-US" dirty="0"/>
              <a:t>7. Improves in training techniques. </a:t>
            </a:r>
          </a:p>
          <a:p>
            <a:pPr marL="0" indent="0">
              <a:buNone/>
            </a:pPr>
            <a:r>
              <a:rPr lang="en-US" dirty="0"/>
              <a:t>8. Increases the popularity of sports.</a:t>
            </a:r>
            <a:endParaRPr lang="x-none" dirty="0"/>
          </a:p>
        </p:txBody>
      </p:sp>
    </p:spTree>
    <p:extLst>
      <p:ext uri="{BB962C8B-B14F-4D97-AF65-F5344CB8AC3E}">
        <p14:creationId xmlns:p14="http://schemas.microsoft.com/office/powerpoint/2010/main" xmlns="" val="100528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18B6A55-1DAC-4139-B661-B750F1FBCE85}"/>
              </a:ext>
            </a:extLst>
          </p:cNvPr>
          <p:cNvSpPr>
            <a:spLocks noGrp="1"/>
          </p:cNvSpPr>
          <p:nvPr>
            <p:ph idx="1"/>
          </p:nvPr>
        </p:nvSpPr>
        <p:spPr>
          <a:xfrm>
            <a:off x="1443491" y="457201"/>
            <a:ext cx="6571343" cy="5009146"/>
          </a:xfrm>
        </p:spPr>
        <p:txBody>
          <a:bodyPr>
            <a:normAutofit/>
          </a:bodyPr>
          <a:lstStyle/>
          <a:p>
            <a:pPr marL="0" indent="0" algn="ctr">
              <a:buNone/>
            </a:pPr>
            <a:endParaRPr lang="en-US" sz="8000" b="1" dirty="0">
              <a:solidFill>
                <a:srgbClr val="C00000"/>
              </a:solidFill>
              <a:latin typeface="Times New Roman" panose="02020603050405020304" pitchFamily="18" charset="0"/>
              <a:cs typeface="Times New Roman" panose="02020603050405020304" pitchFamily="18" charset="0"/>
            </a:endParaRPr>
          </a:p>
          <a:p>
            <a:pPr marL="0" indent="0" algn="ctr">
              <a:buNone/>
            </a:pPr>
            <a:r>
              <a:rPr lang="en-US" sz="8000" b="1" dirty="0">
                <a:solidFill>
                  <a:srgbClr val="C00000"/>
                </a:solidFill>
                <a:latin typeface="Times New Roman" panose="02020603050405020304" pitchFamily="18" charset="0"/>
                <a:cs typeface="Times New Roman" panose="02020603050405020304" pitchFamily="18" charset="0"/>
              </a:rPr>
              <a:t>Thank You</a:t>
            </a:r>
            <a:endParaRPr lang="x-none" sz="80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85148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410B40-2985-456B-9218-6EF73E933928}"/>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Introduction</a:t>
            </a:r>
            <a:endParaRPr lang="x-none"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7A17A57-E724-4E1A-8D39-51C7B4DCB7F7}"/>
              </a:ext>
            </a:extLst>
          </p:cNvPr>
          <p:cNvSpPr>
            <a:spLocks noGrp="1"/>
          </p:cNvSpPr>
          <p:nvPr>
            <p:ph idx="1"/>
          </p:nvPr>
        </p:nvSpPr>
        <p:spPr>
          <a:xfrm>
            <a:off x="1443491" y="1447801"/>
            <a:ext cx="6571343" cy="4605680"/>
          </a:xfrm>
        </p:spPr>
        <p:txBody>
          <a:bodyPr>
            <a:normAutofit/>
          </a:bodyPr>
          <a:lstStyle/>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Bios = life. Mechanics = study the effect of forces on bodies during static and dynamic situations. Mechanics = It is the branch of physics which deals with the interrelations between force, matter and motion. Biomechanics is the application of mechanical principles to living structures either animals or human being at rest and during movement. To make quality sports player, every Coach should adopt Biomechanical principles that are mainly required to develop physical and mental development of Sportsmen. </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10828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51D0FE9-B6CE-4774-88CB-C1336B502582}"/>
              </a:ext>
            </a:extLst>
          </p:cNvPr>
          <p:cNvSpPr>
            <a:spLocks noGrp="1"/>
          </p:cNvSpPr>
          <p:nvPr>
            <p:ph idx="1"/>
          </p:nvPr>
        </p:nvSpPr>
        <p:spPr>
          <a:xfrm>
            <a:off x="1443491" y="152401"/>
            <a:ext cx="6571343" cy="5313946"/>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Countries that have quality Athletes like U.S.A, England, China, and Russia and so on apply the use of innovative biomechanical Techniques and equipment's to make quality sportsmen which enrich nation’s glory in the world. Using </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Sports Biomechanics the Performance of player can be increased at their best level by applying qualitative analysis exercise. The present study is an attempt to provide brief information about Biomechanics and its application in Physical Education and Sports to enable reader, practitioner and Students to have systematic guidance of better biomechanical technologies to develop Physical Endurance in sports. .</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99580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A4F87A-E834-421C-8446-CC6C29D91A09}"/>
              </a:ext>
            </a:extLst>
          </p:cNvPr>
          <p:cNvSpPr>
            <a:spLocks noGrp="1"/>
          </p:cNvSpPr>
          <p:nvPr>
            <p:ph type="title"/>
          </p:nvPr>
        </p:nvSpPr>
        <p:spPr/>
        <p:txBody>
          <a:bodyPr/>
          <a:lstStyle/>
          <a:p>
            <a:pPr algn="ctr"/>
            <a:r>
              <a:rPr lang="en-US" b="1" dirty="0">
                <a:solidFill>
                  <a:srgbClr val="00B050"/>
                </a:solidFill>
                <a:latin typeface="Times New Roman" panose="02020603050405020304" pitchFamily="18" charset="0"/>
                <a:cs typeface="Times New Roman" panose="02020603050405020304" pitchFamily="18" charset="0"/>
              </a:rPr>
              <a:t>Define Biomechanics?</a:t>
            </a:r>
            <a:endParaRPr lang="x-none"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C506122-5DE4-40F4-ACA1-8EAB1C84C360}"/>
              </a:ext>
            </a:extLst>
          </p:cNvPr>
          <p:cNvSpPr>
            <a:spLocks noGrp="1"/>
          </p:cNvSpPr>
          <p:nvPr>
            <p:ph idx="1"/>
          </p:nvPr>
        </p:nvSpPr>
        <p:spPr/>
        <p:txBody>
          <a:bodyPr/>
          <a:lstStyle/>
          <a:p>
            <a:pPr marL="0" indent="0" algn="ctr">
              <a:buNone/>
            </a:pPr>
            <a:r>
              <a:rPr lang="en-US" dirty="0">
                <a:latin typeface="Times New Roman" panose="02020603050405020304" pitchFamily="18" charset="0"/>
                <a:cs typeface="Times New Roman" panose="02020603050405020304" pitchFamily="18" charset="0"/>
              </a:rPr>
              <a:t>Biomechanics is the study of the movement of living things using the science of mechanics.</a:t>
            </a:r>
          </a:p>
          <a:p>
            <a:pPr marL="0" indent="0" algn="ctr">
              <a:buNone/>
            </a:pPr>
            <a:r>
              <a:rPr lang="en-US" dirty="0">
                <a:latin typeface="Times New Roman" panose="02020603050405020304" pitchFamily="18" charset="0"/>
                <a:cs typeface="Times New Roman" panose="02020603050405020304" pitchFamily="18" charset="0"/>
              </a:rPr>
              <a:t> (Hate, 1974)</a:t>
            </a:r>
          </a:p>
          <a:p>
            <a:pPr marL="0" indent="0" algn="ctr">
              <a:buNone/>
            </a:pPr>
            <a:r>
              <a:rPr lang="en-US" dirty="0">
                <a:latin typeface="Times New Roman" panose="02020603050405020304" pitchFamily="18" charset="0"/>
                <a:cs typeface="Times New Roman" panose="02020603050405020304" pitchFamily="18" charset="0"/>
              </a:rPr>
              <a:t>Biomechanics is the branch of Kinesiology which deals with the precise information of human Movements with scientific method. It is the application of mechanical principles in the study of living organism so as to prevent from injuries and train physical movements.</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0435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9EF64-B675-493C-89CA-306F5364DF9D}"/>
              </a:ext>
            </a:extLst>
          </p:cNvPr>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Qualitative analysis and Quantitative analysis</a:t>
            </a:r>
            <a:endParaRPr lang="x-none" sz="2800" b="1" dirty="0"/>
          </a:p>
        </p:txBody>
      </p:sp>
      <p:sp>
        <p:nvSpPr>
          <p:cNvPr id="3" name="Content Placeholder 2">
            <a:extLst>
              <a:ext uri="{FF2B5EF4-FFF2-40B4-BE49-F238E27FC236}">
                <a16:creationId xmlns:a16="http://schemas.microsoft.com/office/drawing/2014/main" xmlns="" id="{36F0FF80-41C8-4AFA-82F6-51DD73594E1B}"/>
              </a:ext>
            </a:extLst>
          </p:cNvPr>
          <p:cNvSpPr>
            <a:spLocks noGrp="1"/>
          </p:cNvSpPr>
          <p:nvPr>
            <p:ph idx="1"/>
          </p:nvPr>
        </p:nvSpPr>
        <p:spPr/>
        <p:txBody>
          <a:bodyPr>
            <a:normAutofit fontScale="85000" lnSpcReduction="10000"/>
          </a:bodyPr>
          <a:lstStyle/>
          <a:p>
            <a:pPr marL="0" indent="0" algn="just">
              <a:buNone/>
            </a:pPr>
            <a:r>
              <a:rPr lang="en-US" dirty="0">
                <a:latin typeface="Times New Roman" panose="02020603050405020304" pitchFamily="18" charset="0"/>
                <a:cs typeface="Times New Roman" panose="02020603050405020304" pitchFamily="18" charset="0"/>
              </a:rPr>
              <a:t>There are two methods in Physical Education through which biomechanical principles can be applied to the several activities which are Qualitative analysis and Quantitative analysis. With the help of qualitative analysis, student’s overall Physical practice can be performed by maintaining correctness in inadequacy under direct guidance and training. Biomechanical principles can be used in the Physical Education exercise with four qualitative Biomechanical analyses which are important for treating poor students to quality student in which at the Beginning there is a physical and mental preparation of various techniques, sports players, after that there is the direct observation then followed by intervention there is applying diagnosis as follows.</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67797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E76316-370E-449E-AB44-A1FA54FDB72D}"/>
              </a:ext>
            </a:extLst>
          </p:cNvPr>
          <p:cNvSpPr>
            <a:spLocks noGrp="1"/>
          </p:cNvSpPr>
          <p:nvPr>
            <p:ph type="title"/>
          </p:nvPr>
        </p:nvSpPr>
        <p:spPr/>
        <p:txBody>
          <a:bodyPr>
            <a:noAutofit/>
          </a:bodyPr>
          <a:lstStyle/>
          <a:p>
            <a:pPr algn="ctr"/>
            <a:r>
              <a:rPr lang="en-US" sz="2400" b="1" dirty="0">
                <a:solidFill>
                  <a:schemeClr val="accent1"/>
                </a:solidFill>
                <a:latin typeface="Times New Roman" panose="02020603050405020304" pitchFamily="18" charset="0"/>
                <a:cs typeface="Times New Roman" panose="02020603050405020304" pitchFamily="18" charset="0"/>
              </a:rPr>
              <a:t>Role of biomechanics in physical education and sports</a:t>
            </a:r>
            <a:endParaRPr lang="x-none" sz="2400" b="1"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DD477A6-3EE9-401B-BDFD-A1749F43CF5E}"/>
              </a:ext>
            </a:extLst>
          </p:cNvPr>
          <p:cNvSpPr>
            <a:spLocks noGrp="1"/>
          </p:cNvSpPr>
          <p:nvPr>
            <p:ph idx="1"/>
          </p:nvPr>
        </p:nvSpPr>
        <p:spPr>
          <a:xfrm>
            <a:off x="1219200" y="2015733"/>
            <a:ext cx="6934199" cy="4385067"/>
          </a:xfrm>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Helps in improving Techniques Utilizing the various innovative techniques of Biomechanical Principles in practice and Sports helps To improve various error detections, improves skills, develop and strengthen qualitative and quantitative analysis with proper and selected tools and equipment's. Design new equipment as biomechanics is the main part in the students’ overall sports performance; it also helps to develop and design structure of equipment's, Shoes and sports clothes design, sports tools facilities like single plate Photography, Automatic Tracking System, Electro goniometry, Accelerometer, Pressure Measurement, Ground structure, surface structure and lab activities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 in proper way. </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799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0B06DD0-366E-4BD3-BD8A-DCEC9E146FA3}"/>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According to sports type and place, sports </a:t>
            </a:r>
            <a:r>
              <a:rPr lang="en-US" dirty="0" err="1">
                <a:latin typeface="Times New Roman" panose="02020603050405020304" pitchFamily="18" charset="0"/>
                <a:cs typeface="Times New Roman" panose="02020603050405020304" pitchFamily="18" charset="0"/>
              </a:rPr>
              <a:t>equipments</a:t>
            </a:r>
            <a:r>
              <a:rPr lang="en-US" dirty="0">
                <a:latin typeface="Times New Roman" panose="02020603050405020304" pitchFamily="18" charset="0"/>
                <a:cs typeface="Times New Roman" panose="02020603050405020304" pitchFamily="18" charset="0"/>
              </a:rPr>
              <a:t> also are used as per the principles of biomechanics in physical Education and Sports. Increase in sports performance utilizing various new techniques of biomechanical principles in the Physical Education can help to enhance performance of students in the several sports. With several models of</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98094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ABE1ED-E8C1-4432-A335-7A747C60FCA0}"/>
              </a:ext>
            </a:extLst>
          </p:cNvPr>
          <p:cNvSpPr>
            <a:spLocks noGrp="1"/>
          </p:cNvSpPr>
          <p:nvPr>
            <p:ph idx="1"/>
          </p:nvPr>
        </p:nvSpPr>
        <p:spPr>
          <a:xfrm>
            <a:off x="1371600" y="381000"/>
            <a:ext cx="6571343" cy="5410199"/>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scientific quantitative analysis like force-motion, force-time, </a:t>
            </a:r>
            <a:r>
              <a:rPr lang="en-US" dirty="0">
                <a:solidFill>
                  <a:srgbClr val="FF0000"/>
                </a:solidFill>
                <a:latin typeface="Times New Roman" panose="02020603050405020304" pitchFamily="18" charset="0"/>
                <a:cs typeface="Times New Roman" panose="02020603050405020304" pitchFamily="18" charset="0"/>
              </a:rPr>
              <a:t>inertia, </a:t>
            </a:r>
            <a:r>
              <a:rPr lang="en-US" dirty="0">
                <a:solidFill>
                  <a:srgbClr val="00B050"/>
                </a:solidFill>
                <a:latin typeface="Times New Roman" panose="02020603050405020304" pitchFamily="18" charset="0"/>
                <a:cs typeface="Times New Roman" panose="02020603050405020304" pitchFamily="18" charset="0"/>
              </a:rPr>
              <a:t>motion</a:t>
            </a:r>
            <a:r>
              <a:rPr lang="en-US" dirty="0">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coordination, </a:t>
            </a:r>
            <a:r>
              <a:rPr lang="en-US" dirty="0">
                <a:solidFill>
                  <a:srgbClr val="FF0000"/>
                </a:solidFill>
                <a:latin typeface="Times New Roman" panose="02020603050405020304" pitchFamily="18" charset="0"/>
                <a:cs typeface="Times New Roman" panose="02020603050405020304" pitchFamily="18" charset="0"/>
              </a:rPr>
              <a:t>continuum, </a:t>
            </a:r>
            <a:r>
              <a:rPr lang="en-US" dirty="0">
                <a:latin typeface="Times New Roman" panose="02020603050405020304" pitchFamily="18" charset="0"/>
                <a:cs typeface="Times New Roman" panose="02020603050405020304" pitchFamily="18" charset="0"/>
              </a:rPr>
              <a:t>segmental interaction and balance performance of player in terms of speed, time, and accuracy in sports can be improved. Under the proper Guidance of biomechanical techniques students who have such training show better result in comparison to those who don’t have proper guidance. Prevention of Injuries Applying the innovative principles of it, player’s injury risk can be reduced by maintaining proper care about cause, diagnosis, cure and rehabilitate them. In the qualitative type of analysis techniques to prevent and recover injuries also provided accordingly</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12204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8C792A6-0B1A-4FD6-820F-61828DE69798}"/>
              </a:ext>
            </a:extLst>
          </p:cNvPr>
          <p:cNvSpPr>
            <a:spLocks noGrp="1"/>
          </p:cNvSpPr>
          <p:nvPr>
            <p:ph idx="1"/>
          </p:nvPr>
        </p:nvSpPr>
        <p:spPr>
          <a:xfrm>
            <a:off x="1371600" y="0"/>
            <a:ext cx="6570663" cy="6629400"/>
          </a:xfrm>
        </p:spPr>
        <p:txBody>
          <a:bodyPr/>
          <a:lstStyle/>
          <a:p>
            <a:pPr marL="0" indent="0" algn="just">
              <a:buNone/>
            </a:pPr>
            <a:r>
              <a:rPr lang="en-US" dirty="0">
                <a:latin typeface="Times New Roman" panose="02020603050405020304" pitchFamily="18" charset="0"/>
                <a:cs typeface="Times New Roman" panose="02020603050405020304" pitchFamily="18" charset="0"/>
              </a:rPr>
              <a:t>Muscles improvement by following the biomechanical principles, various muscle groups and tissue structure can be improved in well condition. Actions such as kicking football by legs, throwing and Catching Ball, Jumping Long, lifting weight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 helps to maintain the elasticity in the muscles and build Biceps and Triceps, building joints that leads to strengthen the physical endurance. Improve internal organ system with the help of several structured approach and techniques of biomechanics in sports assist to keep internal body organ system properly because in the qualitative analysis there are various moves useful related to health of several internal organ systems. Working of all joints, function properly if the physical exercise is done accordingly.</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319738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59</TotalTime>
  <Words>869</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Gallery</vt:lpstr>
      <vt:lpstr>Bio Mechanic </vt:lpstr>
      <vt:lpstr>Introduction</vt:lpstr>
      <vt:lpstr>Slide 3</vt:lpstr>
      <vt:lpstr>Define Biomechanics?</vt:lpstr>
      <vt:lpstr>Qualitative analysis and Quantitative analysis</vt:lpstr>
      <vt:lpstr>Role of biomechanics in physical education and sports</vt:lpstr>
      <vt:lpstr>Slide 7</vt:lpstr>
      <vt:lpstr>Slide 8</vt:lpstr>
      <vt:lpstr>Slide 9</vt:lpstr>
      <vt:lpstr>Importance of biomechanics in sports</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Mechanic </dc:title>
  <dc:creator>18PCTB21</dc:creator>
  <cp:lastModifiedBy>Windows User</cp:lastModifiedBy>
  <cp:revision>6</cp:revision>
  <dcterms:created xsi:type="dcterms:W3CDTF">2006-08-16T00:00:00Z</dcterms:created>
  <dcterms:modified xsi:type="dcterms:W3CDTF">2020-05-13T11:09:22Z</dcterms:modified>
</cp:coreProperties>
</file>